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79" r:id="rId4"/>
    <p:sldId id="280" r:id="rId5"/>
    <p:sldId id="264"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D0D8E8"/>
    <a:srgbClr val="BCB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400F3-0B9B-413C-8554-3729FB1E58DA}"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5B716592-D5F6-4337-B300-A1B92F6A587C}">
      <dgm:prSet custT="1"/>
      <dgm:spPr/>
      <dgm:t>
        <a:bodyPr/>
        <a:lstStyle/>
        <a:p>
          <a:pPr algn="ctr"/>
          <a:r>
            <a:rPr lang="en-GB" sz="1200" dirty="0">
              <a:latin typeface="Trebuchet MS" panose="020B0603020202020204" pitchFamily="34" charset="0"/>
            </a:rPr>
            <a:t>Raised awareness of the common heritage in the ADRION Programme area. </a:t>
          </a:r>
          <a:endParaRPr lang="en-US" sz="1200" dirty="0">
            <a:latin typeface="Trebuchet MS" panose="020B0603020202020204" pitchFamily="34" charset="0"/>
          </a:endParaRPr>
        </a:p>
      </dgm:t>
    </dgm:pt>
    <dgm:pt modelId="{FE9FF341-9C1A-47EB-8786-DA4F3F598F09}" type="parTrans" cxnId="{25781E34-AFC6-44AA-BF4B-B6F2CB62B1B7}">
      <dgm:prSet/>
      <dgm:spPr/>
      <dgm:t>
        <a:bodyPr/>
        <a:lstStyle/>
        <a:p>
          <a:endParaRPr lang="en-US" sz="2800"/>
        </a:p>
      </dgm:t>
    </dgm:pt>
    <dgm:pt modelId="{7677E1CA-8F09-4B5B-A6F6-A3A16647C477}" type="sibTrans" cxnId="{25781E34-AFC6-44AA-BF4B-B6F2CB62B1B7}">
      <dgm:prSet/>
      <dgm:spPr/>
      <dgm:t>
        <a:bodyPr/>
        <a:lstStyle/>
        <a:p>
          <a:endParaRPr lang="en-US" sz="2800"/>
        </a:p>
      </dgm:t>
    </dgm:pt>
    <dgm:pt modelId="{7E315D53-E698-47DC-9E4E-F8E42D59DC0B}">
      <dgm:prSet custT="1"/>
      <dgm:spPr/>
      <dgm:t>
        <a:bodyPr/>
        <a:lstStyle/>
        <a:p>
          <a:pPr algn="l"/>
          <a:r>
            <a:rPr lang="en-GB" sz="1200" dirty="0">
              <a:latin typeface="Trebuchet MS" panose="020B0603020202020204" pitchFamily="34" charset="0"/>
            </a:rPr>
            <a:t>Strengthened long-term tourism planning and management system through developed planning tools and increased human resources capacities</a:t>
          </a:r>
          <a:endParaRPr lang="en-US" sz="1200" dirty="0">
            <a:latin typeface="Trebuchet MS" panose="020B0603020202020204" pitchFamily="34" charset="0"/>
          </a:endParaRPr>
        </a:p>
      </dgm:t>
    </dgm:pt>
    <dgm:pt modelId="{A3549A53-AEA9-44DA-9A0A-11E5FAB3EDD5}" type="parTrans" cxnId="{20E952CD-1467-4564-B8E4-6B9486C52CA2}">
      <dgm:prSet/>
      <dgm:spPr/>
      <dgm:t>
        <a:bodyPr/>
        <a:lstStyle/>
        <a:p>
          <a:endParaRPr lang="en-US" sz="2800"/>
        </a:p>
      </dgm:t>
    </dgm:pt>
    <dgm:pt modelId="{332BF6CB-0D0F-4860-82F8-9AA0D5B8268A}" type="sibTrans" cxnId="{20E952CD-1467-4564-B8E4-6B9486C52CA2}">
      <dgm:prSet/>
      <dgm:spPr/>
      <dgm:t>
        <a:bodyPr/>
        <a:lstStyle/>
        <a:p>
          <a:endParaRPr lang="en-US" sz="2800"/>
        </a:p>
      </dgm:t>
    </dgm:pt>
    <dgm:pt modelId="{CA6CD222-CCA2-4925-B225-0297788142B5}">
      <dgm:prSet custT="1"/>
      <dgm:spPr/>
      <dgm:t>
        <a:bodyPr/>
        <a:lstStyle/>
        <a:p>
          <a:r>
            <a:rPr lang="en-GB" sz="1200" dirty="0">
              <a:latin typeface="Trebuchet MS" panose="020B0603020202020204" pitchFamily="34" charset="0"/>
            </a:rPr>
            <a:t>Empowered potential of common cultural heritage to become a growth asset for tourism</a:t>
          </a:r>
          <a:endParaRPr lang="en-US" sz="1200" dirty="0">
            <a:latin typeface="Trebuchet MS" panose="020B0603020202020204" pitchFamily="34" charset="0"/>
          </a:endParaRPr>
        </a:p>
      </dgm:t>
    </dgm:pt>
    <dgm:pt modelId="{E12ED690-B9EE-4317-A82D-E27C43D9ED1D}" type="parTrans" cxnId="{10B1C5E8-C68B-4E03-B8CC-3151691FE04F}">
      <dgm:prSet/>
      <dgm:spPr/>
      <dgm:t>
        <a:bodyPr/>
        <a:lstStyle/>
        <a:p>
          <a:endParaRPr lang="en-US" sz="2800"/>
        </a:p>
      </dgm:t>
    </dgm:pt>
    <dgm:pt modelId="{27998D27-A0AC-484B-B676-9F55B635AC57}" type="sibTrans" cxnId="{10B1C5E8-C68B-4E03-B8CC-3151691FE04F}">
      <dgm:prSet/>
      <dgm:spPr/>
      <dgm:t>
        <a:bodyPr/>
        <a:lstStyle/>
        <a:p>
          <a:endParaRPr lang="en-US" sz="2800"/>
        </a:p>
      </dgm:t>
    </dgm:pt>
    <dgm:pt modelId="{C5B3D476-D000-41DB-BCFA-4F9762DB687A}">
      <dgm:prSet custT="1"/>
      <dgm:spPr/>
      <dgm:t>
        <a:bodyPr/>
        <a:lstStyle/>
        <a:p>
          <a:pPr algn="l"/>
          <a:r>
            <a:rPr lang="en-GB" sz="1400" dirty="0">
              <a:latin typeface="Trebuchet MS" panose="020B0603020202020204" pitchFamily="34" charset="0"/>
            </a:rPr>
            <a:t>Prolongation of tourism season by empowerment of cultural tourism.</a:t>
          </a:r>
          <a:endParaRPr lang="en-US" sz="1400" dirty="0">
            <a:latin typeface="Trebuchet MS" panose="020B0603020202020204" pitchFamily="34" charset="0"/>
          </a:endParaRPr>
        </a:p>
      </dgm:t>
    </dgm:pt>
    <dgm:pt modelId="{FD3077EC-BE34-47BD-90C7-6C21C3F435C3}" type="parTrans" cxnId="{6032663F-C372-4602-83A2-D1F78769C434}">
      <dgm:prSet/>
      <dgm:spPr/>
      <dgm:t>
        <a:bodyPr/>
        <a:lstStyle/>
        <a:p>
          <a:endParaRPr lang="en-US" sz="2800"/>
        </a:p>
      </dgm:t>
    </dgm:pt>
    <dgm:pt modelId="{9FE479A2-FEDF-4DC5-88CA-32405B8EAAFC}" type="sibTrans" cxnId="{6032663F-C372-4602-83A2-D1F78769C434}">
      <dgm:prSet/>
      <dgm:spPr/>
      <dgm:t>
        <a:bodyPr/>
        <a:lstStyle/>
        <a:p>
          <a:endParaRPr lang="en-US" sz="2800"/>
        </a:p>
      </dgm:t>
    </dgm:pt>
    <dgm:pt modelId="{1285A0A9-CE87-4EC5-A17B-B23A0713275F}" type="pres">
      <dgm:prSet presAssocID="{D46400F3-0B9B-413C-8554-3729FB1E58DA}" presName="diagram" presStyleCnt="0">
        <dgm:presLayoutVars>
          <dgm:dir/>
          <dgm:resizeHandles val="exact"/>
        </dgm:presLayoutVars>
      </dgm:prSet>
      <dgm:spPr/>
    </dgm:pt>
    <dgm:pt modelId="{0AA1F327-F41F-4C9B-9E05-A9F2D8606370}" type="pres">
      <dgm:prSet presAssocID="{5B716592-D5F6-4337-B300-A1B92F6A587C}" presName="arrow" presStyleLbl="node1" presStyleIdx="0" presStyleCnt="4" custScaleX="129260" custScaleY="139038" custRadScaleRad="101517">
        <dgm:presLayoutVars>
          <dgm:bulletEnabled val="1"/>
        </dgm:presLayoutVars>
      </dgm:prSet>
      <dgm:spPr/>
    </dgm:pt>
    <dgm:pt modelId="{5F5DF55A-2034-4976-82B5-31428ABBC513}" type="pres">
      <dgm:prSet presAssocID="{7E315D53-E698-47DC-9E4E-F8E42D59DC0B}" presName="arrow" presStyleLbl="node1" presStyleIdx="1" presStyleCnt="4" custScaleY="185086" custRadScaleRad="180369" custRadScaleInc="-1000">
        <dgm:presLayoutVars>
          <dgm:bulletEnabled val="1"/>
        </dgm:presLayoutVars>
      </dgm:prSet>
      <dgm:spPr/>
    </dgm:pt>
    <dgm:pt modelId="{5029F05D-DC6C-46F2-ADFB-FF74FCE0E768}" type="pres">
      <dgm:prSet presAssocID="{CA6CD222-CCA2-4925-B225-0297788142B5}" presName="arrow" presStyleLbl="node1" presStyleIdx="2" presStyleCnt="4" custScaleX="120643" custScaleY="142859">
        <dgm:presLayoutVars>
          <dgm:bulletEnabled val="1"/>
        </dgm:presLayoutVars>
      </dgm:prSet>
      <dgm:spPr/>
    </dgm:pt>
    <dgm:pt modelId="{6A2B08C8-15EF-45A1-BE34-4101817FFA01}" type="pres">
      <dgm:prSet presAssocID="{C5B3D476-D000-41DB-BCFA-4F9762DB687A}" presName="arrow" presStyleLbl="node1" presStyleIdx="3" presStyleCnt="4" custScaleY="185087" custRadScaleRad="174401" custRadScaleInc="1034">
        <dgm:presLayoutVars>
          <dgm:bulletEnabled val="1"/>
        </dgm:presLayoutVars>
      </dgm:prSet>
      <dgm:spPr/>
    </dgm:pt>
  </dgm:ptLst>
  <dgm:cxnLst>
    <dgm:cxn modelId="{C41E1C14-B293-49AB-9922-AEC5333F918D}" type="presOf" srcId="{D46400F3-0B9B-413C-8554-3729FB1E58DA}" destId="{1285A0A9-CE87-4EC5-A17B-B23A0713275F}" srcOrd="0" destOrd="0" presId="urn:microsoft.com/office/officeart/2005/8/layout/arrow5"/>
    <dgm:cxn modelId="{25781E34-AFC6-44AA-BF4B-B6F2CB62B1B7}" srcId="{D46400F3-0B9B-413C-8554-3729FB1E58DA}" destId="{5B716592-D5F6-4337-B300-A1B92F6A587C}" srcOrd="0" destOrd="0" parTransId="{FE9FF341-9C1A-47EB-8786-DA4F3F598F09}" sibTransId="{7677E1CA-8F09-4B5B-A6F6-A3A16647C477}"/>
    <dgm:cxn modelId="{6032663F-C372-4602-83A2-D1F78769C434}" srcId="{D46400F3-0B9B-413C-8554-3729FB1E58DA}" destId="{C5B3D476-D000-41DB-BCFA-4F9762DB687A}" srcOrd="3" destOrd="0" parTransId="{FD3077EC-BE34-47BD-90C7-6C21C3F435C3}" sibTransId="{9FE479A2-FEDF-4DC5-88CA-32405B8EAAFC}"/>
    <dgm:cxn modelId="{B9734948-434F-4C6C-B343-1787F2BFD89D}" type="presOf" srcId="{CA6CD222-CCA2-4925-B225-0297788142B5}" destId="{5029F05D-DC6C-46F2-ADFB-FF74FCE0E768}" srcOrd="0" destOrd="0" presId="urn:microsoft.com/office/officeart/2005/8/layout/arrow5"/>
    <dgm:cxn modelId="{3F277948-8C7C-499B-BEF9-B60074700A33}" type="presOf" srcId="{7E315D53-E698-47DC-9E4E-F8E42D59DC0B}" destId="{5F5DF55A-2034-4976-82B5-31428ABBC513}" srcOrd="0" destOrd="0" presId="urn:microsoft.com/office/officeart/2005/8/layout/arrow5"/>
    <dgm:cxn modelId="{B1D49177-3A81-48D2-950E-8705734C5148}" type="presOf" srcId="{C5B3D476-D000-41DB-BCFA-4F9762DB687A}" destId="{6A2B08C8-15EF-45A1-BE34-4101817FFA01}" srcOrd="0" destOrd="0" presId="urn:microsoft.com/office/officeart/2005/8/layout/arrow5"/>
    <dgm:cxn modelId="{20E952CD-1467-4564-B8E4-6B9486C52CA2}" srcId="{D46400F3-0B9B-413C-8554-3729FB1E58DA}" destId="{7E315D53-E698-47DC-9E4E-F8E42D59DC0B}" srcOrd="1" destOrd="0" parTransId="{A3549A53-AEA9-44DA-9A0A-11E5FAB3EDD5}" sibTransId="{332BF6CB-0D0F-4860-82F8-9AA0D5B8268A}"/>
    <dgm:cxn modelId="{10B1C5E8-C68B-4E03-B8CC-3151691FE04F}" srcId="{D46400F3-0B9B-413C-8554-3729FB1E58DA}" destId="{CA6CD222-CCA2-4925-B225-0297788142B5}" srcOrd="2" destOrd="0" parTransId="{E12ED690-B9EE-4317-A82D-E27C43D9ED1D}" sibTransId="{27998D27-A0AC-484B-B676-9F55B635AC57}"/>
    <dgm:cxn modelId="{CB05ABEA-E99E-4C2C-B0A9-A2BA4D30D853}" type="presOf" srcId="{5B716592-D5F6-4337-B300-A1B92F6A587C}" destId="{0AA1F327-F41F-4C9B-9E05-A9F2D8606370}" srcOrd="0" destOrd="0" presId="urn:microsoft.com/office/officeart/2005/8/layout/arrow5"/>
    <dgm:cxn modelId="{C4CF97FF-82D0-4965-A7E2-837348E4557A}" type="presParOf" srcId="{1285A0A9-CE87-4EC5-A17B-B23A0713275F}" destId="{0AA1F327-F41F-4C9B-9E05-A9F2D8606370}" srcOrd="0" destOrd="0" presId="urn:microsoft.com/office/officeart/2005/8/layout/arrow5"/>
    <dgm:cxn modelId="{F1ECC8A4-1173-4118-9819-5706CD0D6F14}" type="presParOf" srcId="{1285A0A9-CE87-4EC5-A17B-B23A0713275F}" destId="{5F5DF55A-2034-4976-82B5-31428ABBC513}" srcOrd="1" destOrd="0" presId="urn:microsoft.com/office/officeart/2005/8/layout/arrow5"/>
    <dgm:cxn modelId="{31DC9D74-282B-40D4-AE0B-E4EBDDE48316}" type="presParOf" srcId="{1285A0A9-CE87-4EC5-A17B-B23A0713275F}" destId="{5029F05D-DC6C-46F2-ADFB-FF74FCE0E768}" srcOrd="2" destOrd="0" presId="urn:microsoft.com/office/officeart/2005/8/layout/arrow5"/>
    <dgm:cxn modelId="{B0DEFFA2-F831-444A-8FB1-8A0E3B3C2961}" type="presParOf" srcId="{1285A0A9-CE87-4EC5-A17B-B23A0713275F}" destId="{6A2B08C8-15EF-45A1-BE34-4101817FFA01}" srcOrd="3"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39FF07-FCB8-42C6-9075-B9985D0EDB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F98FA6A-F380-4D9E-B523-E3777C9B9743}">
      <dgm:prSet/>
      <dgm:spPr/>
      <dgm:t>
        <a:bodyPr/>
        <a:lstStyle/>
        <a:p>
          <a:r>
            <a:rPr lang="en-GB">
              <a:latin typeface="Trebuchet MS" panose="020B0603020202020204" pitchFamily="34" charset="0"/>
            </a:rPr>
            <a:t>“The Faces of Europe”  Cultural Route</a:t>
          </a:r>
          <a:endParaRPr lang="en-US">
            <a:latin typeface="Trebuchet MS" panose="020B0603020202020204" pitchFamily="34" charset="0"/>
          </a:endParaRPr>
        </a:p>
      </dgm:t>
    </dgm:pt>
    <dgm:pt modelId="{F5F37D9B-1A0D-4260-91E4-8C91B7A4FD25}" type="parTrans" cxnId="{013539F0-F670-4264-97E4-3680E1BD6F92}">
      <dgm:prSet/>
      <dgm:spPr/>
      <dgm:t>
        <a:bodyPr/>
        <a:lstStyle/>
        <a:p>
          <a:endParaRPr lang="en-US"/>
        </a:p>
      </dgm:t>
    </dgm:pt>
    <dgm:pt modelId="{DACBD60C-0A1F-4A50-B233-AB7D26418A6B}" type="sibTrans" cxnId="{013539F0-F670-4264-97E4-3680E1BD6F92}">
      <dgm:prSet/>
      <dgm:spPr/>
      <dgm:t>
        <a:bodyPr/>
        <a:lstStyle/>
        <a:p>
          <a:endParaRPr lang="en-US"/>
        </a:p>
      </dgm:t>
    </dgm:pt>
    <dgm:pt modelId="{B3074C26-D938-41DF-A579-7662F8A9CD95}">
      <dgm:prSet/>
      <dgm:spPr/>
      <dgm:t>
        <a:bodyPr/>
        <a:lstStyle/>
        <a:p>
          <a:r>
            <a:rPr lang="en-GB" dirty="0">
              <a:latin typeface="Trebuchet MS" panose="020B0603020202020204" pitchFamily="34" charset="0"/>
            </a:rPr>
            <a:t>5 Local/Regional Action Plans</a:t>
          </a:r>
          <a:endParaRPr lang="en-US" dirty="0">
            <a:latin typeface="Trebuchet MS" panose="020B0603020202020204" pitchFamily="34" charset="0"/>
          </a:endParaRPr>
        </a:p>
      </dgm:t>
    </dgm:pt>
    <dgm:pt modelId="{6947010A-2909-439F-9AB9-BECCB7CB26A9}" type="parTrans" cxnId="{1AF0C9BC-195B-4D74-9C5C-3240947FBC2D}">
      <dgm:prSet/>
      <dgm:spPr/>
      <dgm:t>
        <a:bodyPr/>
        <a:lstStyle/>
        <a:p>
          <a:endParaRPr lang="en-US"/>
        </a:p>
      </dgm:t>
    </dgm:pt>
    <dgm:pt modelId="{BC87BF8D-2D0F-4417-B45F-A7AC2602BCA9}" type="sibTrans" cxnId="{1AF0C9BC-195B-4D74-9C5C-3240947FBC2D}">
      <dgm:prSet/>
      <dgm:spPr/>
      <dgm:t>
        <a:bodyPr/>
        <a:lstStyle/>
        <a:p>
          <a:endParaRPr lang="en-US"/>
        </a:p>
      </dgm:t>
    </dgm:pt>
    <dgm:pt modelId="{D237C306-8262-4E8E-8DFD-3E46D5199E48}">
      <dgm:prSet/>
      <dgm:spPr/>
      <dgm:t>
        <a:bodyPr/>
        <a:lstStyle/>
        <a:p>
          <a:r>
            <a:rPr lang="en-GB" dirty="0">
              <a:latin typeface="Trebuchet MS" panose="020B0603020202020204" pitchFamily="34" charset="0"/>
            </a:rPr>
            <a:t>1 Sustainability Plan</a:t>
          </a:r>
          <a:endParaRPr lang="en-US" dirty="0">
            <a:latin typeface="Trebuchet MS" panose="020B0603020202020204" pitchFamily="34" charset="0"/>
          </a:endParaRPr>
        </a:p>
      </dgm:t>
    </dgm:pt>
    <dgm:pt modelId="{BB23FD19-E276-45CB-892F-D2D9AB921269}" type="parTrans" cxnId="{2F4C5D02-7769-4A59-B49C-36A7682F91F7}">
      <dgm:prSet/>
      <dgm:spPr/>
      <dgm:t>
        <a:bodyPr/>
        <a:lstStyle/>
        <a:p>
          <a:endParaRPr lang="en-US"/>
        </a:p>
      </dgm:t>
    </dgm:pt>
    <dgm:pt modelId="{1F6CE151-0366-4930-913A-CD37EC754055}" type="sibTrans" cxnId="{2F4C5D02-7769-4A59-B49C-36A7682F91F7}">
      <dgm:prSet/>
      <dgm:spPr/>
      <dgm:t>
        <a:bodyPr/>
        <a:lstStyle/>
        <a:p>
          <a:endParaRPr lang="en-US"/>
        </a:p>
      </dgm:t>
    </dgm:pt>
    <dgm:pt modelId="{A1B0612D-9EE1-4EEB-8701-4D26EDC8BAEE}">
      <dgm:prSet/>
      <dgm:spPr/>
      <dgm:t>
        <a:bodyPr/>
        <a:lstStyle/>
        <a:p>
          <a:r>
            <a:rPr lang="en-GB" dirty="0">
              <a:latin typeface="Trebuchet MS" panose="020B0603020202020204" pitchFamily="34" charset="0"/>
            </a:rPr>
            <a:t>1.000 Cultural heritage assets digitalised</a:t>
          </a:r>
          <a:endParaRPr lang="en-US" dirty="0">
            <a:latin typeface="Trebuchet MS" panose="020B0603020202020204" pitchFamily="34" charset="0"/>
          </a:endParaRPr>
        </a:p>
      </dgm:t>
    </dgm:pt>
    <dgm:pt modelId="{D88E2C58-F10C-4799-9133-7AE711F1BCCD}" type="parTrans" cxnId="{546CAFF1-6260-4823-86D8-B5FFC0E62CE3}">
      <dgm:prSet/>
      <dgm:spPr/>
      <dgm:t>
        <a:bodyPr/>
        <a:lstStyle/>
        <a:p>
          <a:endParaRPr lang="en-US"/>
        </a:p>
      </dgm:t>
    </dgm:pt>
    <dgm:pt modelId="{3F5E6F00-6C26-4DCF-876F-239C1866CD0F}" type="sibTrans" cxnId="{546CAFF1-6260-4823-86D8-B5FFC0E62CE3}">
      <dgm:prSet/>
      <dgm:spPr/>
      <dgm:t>
        <a:bodyPr/>
        <a:lstStyle/>
        <a:p>
          <a:endParaRPr lang="en-US"/>
        </a:p>
      </dgm:t>
    </dgm:pt>
    <dgm:pt modelId="{7034E714-9B54-42E6-9B65-4E1E2F884805}">
      <dgm:prSet/>
      <dgm:spPr/>
      <dgm:t>
        <a:bodyPr/>
        <a:lstStyle/>
        <a:p>
          <a:r>
            <a:rPr lang="en-GB" dirty="0">
              <a:latin typeface="Trebuchet MS" panose="020B0603020202020204" pitchFamily="34" charset="0"/>
            </a:rPr>
            <a:t>5 Innovative Unique Cultural Tourism Products</a:t>
          </a:r>
          <a:endParaRPr lang="en-US" dirty="0">
            <a:latin typeface="Trebuchet MS" panose="020B0603020202020204" pitchFamily="34" charset="0"/>
          </a:endParaRPr>
        </a:p>
      </dgm:t>
    </dgm:pt>
    <dgm:pt modelId="{2EFB80BE-2AF6-44A6-A6E0-5E5DDB12882E}" type="parTrans" cxnId="{66EA43D1-75AE-4E1E-8EE1-54A18FC8F818}">
      <dgm:prSet/>
      <dgm:spPr/>
      <dgm:t>
        <a:bodyPr/>
        <a:lstStyle/>
        <a:p>
          <a:endParaRPr lang="en-US"/>
        </a:p>
      </dgm:t>
    </dgm:pt>
    <dgm:pt modelId="{A7BC8D2E-5F48-4690-91E6-F18D9CB9720F}" type="sibTrans" cxnId="{66EA43D1-75AE-4E1E-8EE1-54A18FC8F818}">
      <dgm:prSet/>
      <dgm:spPr/>
      <dgm:t>
        <a:bodyPr/>
        <a:lstStyle/>
        <a:p>
          <a:endParaRPr lang="en-US"/>
        </a:p>
      </dgm:t>
    </dgm:pt>
    <dgm:pt modelId="{F9BF58B2-8338-4DA4-AE38-2D1B6F065925}">
      <dgm:prSet/>
      <dgm:spPr/>
      <dgm:t>
        <a:bodyPr/>
        <a:lstStyle/>
        <a:p>
          <a:r>
            <a:rPr lang="en-GB" dirty="0">
              <a:latin typeface="Trebuchet MS" panose="020B0603020202020204" pitchFamily="34" charset="0"/>
            </a:rPr>
            <a:t>1 Awareness Campaign</a:t>
          </a:r>
          <a:endParaRPr lang="en-US" dirty="0">
            <a:latin typeface="Trebuchet MS" panose="020B0603020202020204" pitchFamily="34" charset="0"/>
          </a:endParaRPr>
        </a:p>
      </dgm:t>
    </dgm:pt>
    <dgm:pt modelId="{C1C6A44C-477A-4C9D-9F40-5046D0F4EECB}" type="parTrans" cxnId="{C231843A-E217-4693-AA42-7377BB65967B}">
      <dgm:prSet/>
      <dgm:spPr/>
      <dgm:t>
        <a:bodyPr/>
        <a:lstStyle/>
        <a:p>
          <a:endParaRPr lang="en-US"/>
        </a:p>
      </dgm:t>
    </dgm:pt>
    <dgm:pt modelId="{C843859D-090A-4CD0-82B1-9D9D333FBDA1}" type="sibTrans" cxnId="{C231843A-E217-4693-AA42-7377BB65967B}">
      <dgm:prSet/>
      <dgm:spPr/>
      <dgm:t>
        <a:bodyPr/>
        <a:lstStyle/>
        <a:p>
          <a:endParaRPr lang="en-US"/>
        </a:p>
      </dgm:t>
    </dgm:pt>
    <dgm:pt modelId="{86B363B9-C750-4F14-9482-DCF274529274}">
      <dgm:prSet/>
      <dgm:spPr/>
      <dgm:t>
        <a:bodyPr/>
        <a:lstStyle/>
        <a:p>
          <a:r>
            <a:rPr lang="en-GB" dirty="0">
              <a:latin typeface="Trebuchet MS" panose="020B0603020202020204" pitchFamily="34" charset="0"/>
            </a:rPr>
            <a:t>5+ Working Groups for Creative and Innovative Cultural Tourism</a:t>
          </a:r>
          <a:endParaRPr lang="en-US" dirty="0">
            <a:latin typeface="Trebuchet MS" panose="020B0603020202020204" pitchFamily="34" charset="0"/>
          </a:endParaRPr>
        </a:p>
      </dgm:t>
    </dgm:pt>
    <dgm:pt modelId="{948820AE-8A1E-4C46-AD61-BA05741597AE}" type="parTrans" cxnId="{F93C6468-F541-40AC-AA2C-8C5EB829F49D}">
      <dgm:prSet/>
      <dgm:spPr/>
      <dgm:t>
        <a:bodyPr/>
        <a:lstStyle/>
        <a:p>
          <a:endParaRPr lang="en-US"/>
        </a:p>
      </dgm:t>
    </dgm:pt>
    <dgm:pt modelId="{834F7936-F8A4-4524-A641-717BBCE18EB5}" type="sibTrans" cxnId="{F93C6468-F541-40AC-AA2C-8C5EB829F49D}">
      <dgm:prSet/>
      <dgm:spPr/>
      <dgm:t>
        <a:bodyPr/>
        <a:lstStyle/>
        <a:p>
          <a:endParaRPr lang="en-US"/>
        </a:p>
      </dgm:t>
    </dgm:pt>
    <dgm:pt modelId="{470AB8E0-32C4-49A8-84D5-7656AFCB4137}" type="pres">
      <dgm:prSet presAssocID="{1739FF07-FCB8-42C6-9075-B9985D0EDB38}" presName="linear" presStyleCnt="0">
        <dgm:presLayoutVars>
          <dgm:animLvl val="lvl"/>
          <dgm:resizeHandles val="exact"/>
        </dgm:presLayoutVars>
      </dgm:prSet>
      <dgm:spPr/>
    </dgm:pt>
    <dgm:pt modelId="{6DE3B7D9-ED0C-4D1C-89F2-164E3D882E7C}" type="pres">
      <dgm:prSet presAssocID="{FF98FA6A-F380-4D9E-B523-E3777C9B9743}" presName="parentText" presStyleLbl="node1" presStyleIdx="0" presStyleCnt="7">
        <dgm:presLayoutVars>
          <dgm:chMax val="0"/>
          <dgm:bulletEnabled val="1"/>
        </dgm:presLayoutVars>
      </dgm:prSet>
      <dgm:spPr/>
    </dgm:pt>
    <dgm:pt modelId="{4A147AE4-4B41-4FF1-BA4D-C80A911A8437}" type="pres">
      <dgm:prSet presAssocID="{DACBD60C-0A1F-4A50-B233-AB7D26418A6B}" presName="spacer" presStyleCnt="0"/>
      <dgm:spPr/>
    </dgm:pt>
    <dgm:pt modelId="{667EB115-ED8F-4F23-8AAF-D6E13DD6FA85}" type="pres">
      <dgm:prSet presAssocID="{B3074C26-D938-41DF-A579-7662F8A9CD95}" presName="parentText" presStyleLbl="node1" presStyleIdx="1" presStyleCnt="7">
        <dgm:presLayoutVars>
          <dgm:chMax val="0"/>
          <dgm:bulletEnabled val="1"/>
        </dgm:presLayoutVars>
      </dgm:prSet>
      <dgm:spPr/>
    </dgm:pt>
    <dgm:pt modelId="{98A30F80-E5BD-4DF5-B538-826A2F6C703F}" type="pres">
      <dgm:prSet presAssocID="{BC87BF8D-2D0F-4417-B45F-A7AC2602BCA9}" presName="spacer" presStyleCnt="0"/>
      <dgm:spPr/>
    </dgm:pt>
    <dgm:pt modelId="{F987336E-1437-42E9-B4C4-2DA0C19AB782}" type="pres">
      <dgm:prSet presAssocID="{D237C306-8262-4E8E-8DFD-3E46D5199E48}" presName="parentText" presStyleLbl="node1" presStyleIdx="2" presStyleCnt="7">
        <dgm:presLayoutVars>
          <dgm:chMax val="0"/>
          <dgm:bulletEnabled val="1"/>
        </dgm:presLayoutVars>
      </dgm:prSet>
      <dgm:spPr/>
    </dgm:pt>
    <dgm:pt modelId="{891E6AF4-F75C-42FB-9F90-15705EF397CA}" type="pres">
      <dgm:prSet presAssocID="{1F6CE151-0366-4930-913A-CD37EC754055}" presName="spacer" presStyleCnt="0"/>
      <dgm:spPr/>
    </dgm:pt>
    <dgm:pt modelId="{93EA9FD3-802D-46FB-B0E2-1BE45A3BF692}" type="pres">
      <dgm:prSet presAssocID="{A1B0612D-9EE1-4EEB-8701-4D26EDC8BAEE}" presName="parentText" presStyleLbl="node1" presStyleIdx="3" presStyleCnt="7">
        <dgm:presLayoutVars>
          <dgm:chMax val="0"/>
          <dgm:bulletEnabled val="1"/>
        </dgm:presLayoutVars>
      </dgm:prSet>
      <dgm:spPr/>
    </dgm:pt>
    <dgm:pt modelId="{1A23BD62-749F-45AA-9422-2134A701A02F}" type="pres">
      <dgm:prSet presAssocID="{3F5E6F00-6C26-4DCF-876F-239C1866CD0F}" presName="spacer" presStyleCnt="0"/>
      <dgm:spPr/>
    </dgm:pt>
    <dgm:pt modelId="{90E05C18-206A-4B04-BBC0-EBDF13CC37B3}" type="pres">
      <dgm:prSet presAssocID="{7034E714-9B54-42E6-9B65-4E1E2F884805}" presName="parentText" presStyleLbl="node1" presStyleIdx="4" presStyleCnt="7">
        <dgm:presLayoutVars>
          <dgm:chMax val="0"/>
          <dgm:bulletEnabled val="1"/>
        </dgm:presLayoutVars>
      </dgm:prSet>
      <dgm:spPr/>
    </dgm:pt>
    <dgm:pt modelId="{2871B6DB-3869-435F-AB4D-39DE0A11A84F}" type="pres">
      <dgm:prSet presAssocID="{A7BC8D2E-5F48-4690-91E6-F18D9CB9720F}" presName="spacer" presStyleCnt="0"/>
      <dgm:spPr/>
    </dgm:pt>
    <dgm:pt modelId="{4FBF9376-7026-42A5-AA26-F64670AC8787}" type="pres">
      <dgm:prSet presAssocID="{F9BF58B2-8338-4DA4-AE38-2D1B6F065925}" presName="parentText" presStyleLbl="node1" presStyleIdx="5" presStyleCnt="7">
        <dgm:presLayoutVars>
          <dgm:chMax val="0"/>
          <dgm:bulletEnabled val="1"/>
        </dgm:presLayoutVars>
      </dgm:prSet>
      <dgm:spPr/>
    </dgm:pt>
    <dgm:pt modelId="{32669A85-0B14-4248-8781-A236CB9C4E4C}" type="pres">
      <dgm:prSet presAssocID="{C843859D-090A-4CD0-82B1-9D9D333FBDA1}" presName="spacer" presStyleCnt="0"/>
      <dgm:spPr/>
    </dgm:pt>
    <dgm:pt modelId="{3DD7E59E-CBC5-4C2E-883F-5122BB4B92C5}" type="pres">
      <dgm:prSet presAssocID="{86B363B9-C750-4F14-9482-DCF274529274}" presName="parentText" presStyleLbl="node1" presStyleIdx="6" presStyleCnt="7">
        <dgm:presLayoutVars>
          <dgm:chMax val="0"/>
          <dgm:bulletEnabled val="1"/>
        </dgm:presLayoutVars>
      </dgm:prSet>
      <dgm:spPr/>
    </dgm:pt>
  </dgm:ptLst>
  <dgm:cxnLst>
    <dgm:cxn modelId="{2F4C5D02-7769-4A59-B49C-36A7682F91F7}" srcId="{1739FF07-FCB8-42C6-9075-B9985D0EDB38}" destId="{D237C306-8262-4E8E-8DFD-3E46D5199E48}" srcOrd="2" destOrd="0" parTransId="{BB23FD19-E276-45CB-892F-D2D9AB921269}" sibTransId="{1F6CE151-0366-4930-913A-CD37EC754055}"/>
    <dgm:cxn modelId="{C231843A-E217-4693-AA42-7377BB65967B}" srcId="{1739FF07-FCB8-42C6-9075-B9985D0EDB38}" destId="{F9BF58B2-8338-4DA4-AE38-2D1B6F065925}" srcOrd="5" destOrd="0" parTransId="{C1C6A44C-477A-4C9D-9F40-5046D0F4EECB}" sibTransId="{C843859D-090A-4CD0-82B1-9D9D333FBDA1}"/>
    <dgm:cxn modelId="{F93C6468-F541-40AC-AA2C-8C5EB829F49D}" srcId="{1739FF07-FCB8-42C6-9075-B9985D0EDB38}" destId="{86B363B9-C750-4F14-9482-DCF274529274}" srcOrd="6" destOrd="0" parTransId="{948820AE-8A1E-4C46-AD61-BA05741597AE}" sibTransId="{834F7936-F8A4-4524-A641-717BBCE18EB5}"/>
    <dgm:cxn modelId="{16BA716C-4531-42CD-8883-330B98C4F04C}" type="presOf" srcId="{D237C306-8262-4E8E-8DFD-3E46D5199E48}" destId="{F987336E-1437-42E9-B4C4-2DA0C19AB782}" srcOrd="0" destOrd="0" presId="urn:microsoft.com/office/officeart/2005/8/layout/vList2"/>
    <dgm:cxn modelId="{19EB536D-C0F5-414A-B256-7B04DD3AA2AA}" type="presOf" srcId="{FF98FA6A-F380-4D9E-B523-E3777C9B9743}" destId="{6DE3B7D9-ED0C-4D1C-89F2-164E3D882E7C}" srcOrd="0" destOrd="0" presId="urn:microsoft.com/office/officeart/2005/8/layout/vList2"/>
    <dgm:cxn modelId="{A74ABF6E-BDFB-4600-920E-257019A6ACFF}" type="presOf" srcId="{86B363B9-C750-4F14-9482-DCF274529274}" destId="{3DD7E59E-CBC5-4C2E-883F-5122BB4B92C5}" srcOrd="0" destOrd="0" presId="urn:microsoft.com/office/officeart/2005/8/layout/vList2"/>
    <dgm:cxn modelId="{36BB2B58-4D23-4D02-8A68-00710A829971}" type="presOf" srcId="{B3074C26-D938-41DF-A579-7662F8A9CD95}" destId="{667EB115-ED8F-4F23-8AAF-D6E13DD6FA85}" srcOrd="0" destOrd="0" presId="urn:microsoft.com/office/officeart/2005/8/layout/vList2"/>
    <dgm:cxn modelId="{3FB5AE9F-018E-4AA2-B0AB-D1FC53BAF73D}" type="presOf" srcId="{A1B0612D-9EE1-4EEB-8701-4D26EDC8BAEE}" destId="{93EA9FD3-802D-46FB-B0E2-1BE45A3BF692}" srcOrd="0" destOrd="0" presId="urn:microsoft.com/office/officeart/2005/8/layout/vList2"/>
    <dgm:cxn modelId="{DBE2FBAC-6A74-481A-84A2-6C98A76B014A}" type="presOf" srcId="{F9BF58B2-8338-4DA4-AE38-2D1B6F065925}" destId="{4FBF9376-7026-42A5-AA26-F64670AC8787}" srcOrd="0" destOrd="0" presId="urn:microsoft.com/office/officeart/2005/8/layout/vList2"/>
    <dgm:cxn modelId="{C3CA45B2-FD94-4502-9056-6C3FAD862E46}" type="presOf" srcId="{7034E714-9B54-42E6-9B65-4E1E2F884805}" destId="{90E05C18-206A-4B04-BBC0-EBDF13CC37B3}" srcOrd="0" destOrd="0" presId="urn:microsoft.com/office/officeart/2005/8/layout/vList2"/>
    <dgm:cxn modelId="{1AF0C9BC-195B-4D74-9C5C-3240947FBC2D}" srcId="{1739FF07-FCB8-42C6-9075-B9985D0EDB38}" destId="{B3074C26-D938-41DF-A579-7662F8A9CD95}" srcOrd="1" destOrd="0" parTransId="{6947010A-2909-439F-9AB9-BECCB7CB26A9}" sibTransId="{BC87BF8D-2D0F-4417-B45F-A7AC2602BCA9}"/>
    <dgm:cxn modelId="{66EA43D1-75AE-4E1E-8EE1-54A18FC8F818}" srcId="{1739FF07-FCB8-42C6-9075-B9985D0EDB38}" destId="{7034E714-9B54-42E6-9B65-4E1E2F884805}" srcOrd="4" destOrd="0" parTransId="{2EFB80BE-2AF6-44A6-A6E0-5E5DDB12882E}" sibTransId="{A7BC8D2E-5F48-4690-91E6-F18D9CB9720F}"/>
    <dgm:cxn modelId="{8EC540ED-83DA-4F55-80CF-C81410104BE7}" type="presOf" srcId="{1739FF07-FCB8-42C6-9075-B9985D0EDB38}" destId="{470AB8E0-32C4-49A8-84D5-7656AFCB4137}" srcOrd="0" destOrd="0" presId="urn:microsoft.com/office/officeart/2005/8/layout/vList2"/>
    <dgm:cxn modelId="{013539F0-F670-4264-97E4-3680E1BD6F92}" srcId="{1739FF07-FCB8-42C6-9075-B9985D0EDB38}" destId="{FF98FA6A-F380-4D9E-B523-E3777C9B9743}" srcOrd="0" destOrd="0" parTransId="{F5F37D9B-1A0D-4260-91E4-8C91B7A4FD25}" sibTransId="{DACBD60C-0A1F-4A50-B233-AB7D26418A6B}"/>
    <dgm:cxn modelId="{546CAFF1-6260-4823-86D8-B5FFC0E62CE3}" srcId="{1739FF07-FCB8-42C6-9075-B9985D0EDB38}" destId="{A1B0612D-9EE1-4EEB-8701-4D26EDC8BAEE}" srcOrd="3" destOrd="0" parTransId="{D88E2C58-F10C-4799-9133-7AE711F1BCCD}" sibTransId="{3F5E6F00-6C26-4DCF-876F-239C1866CD0F}"/>
    <dgm:cxn modelId="{C8584A29-8DBA-455C-B3F4-661B7E78EE88}" type="presParOf" srcId="{470AB8E0-32C4-49A8-84D5-7656AFCB4137}" destId="{6DE3B7D9-ED0C-4D1C-89F2-164E3D882E7C}" srcOrd="0" destOrd="0" presId="urn:microsoft.com/office/officeart/2005/8/layout/vList2"/>
    <dgm:cxn modelId="{EA7726F4-3BC1-49B5-9AA2-C4EE0F9F35BA}" type="presParOf" srcId="{470AB8E0-32C4-49A8-84D5-7656AFCB4137}" destId="{4A147AE4-4B41-4FF1-BA4D-C80A911A8437}" srcOrd="1" destOrd="0" presId="urn:microsoft.com/office/officeart/2005/8/layout/vList2"/>
    <dgm:cxn modelId="{E64C1B49-D08E-44B1-A1E4-C5FC0D341B40}" type="presParOf" srcId="{470AB8E0-32C4-49A8-84D5-7656AFCB4137}" destId="{667EB115-ED8F-4F23-8AAF-D6E13DD6FA85}" srcOrd="2" destOrd="0" presId="urn:microsoft.com/office/officeart/2005/8/layout/vList2"/>
    <dgm:cxn modelId="{6940F23B-AA98-4D19-B098-0DA7BC1EBA9B}" type="presParOf" srcId="{470AB8E0-32C4-49A8-84D5-7656AFCB4137}" destId="{98A30F80-E5BD-4DF5-B538-826A2F6C703F}" srcOrd="3" destOrd="0" presId="urn:microsoft.com/office/officeart/2005/8/layout/vList2"/>
    <dgm:cxn modelId="{7E74E4C7-C27D-48E8-907E-CDC4C818FE27}" type="presParOf" srcId="{470AB8E0-32C4-49A8-84D5-7656AFCB4137}" destId="{F987336E-1437-42E9-B4C4-2DA0C19AB782}" srcOrd="4" destOrd="0" presId="urn:microsoft.com/office/officeart/2005/8/layout/vList2"/>
    <dgm:cxn modelId="{8BB61181-E583-40C1-B785-DF7344EB6980}" type="presParOf" srcId="{470AB8E0-32C4-49A8-84D5-7656AFCB4137}" destId="{891E6AF4-F75C-42FB-9F90-15705EF397CA}" srcOrd="5" destOrd="0" presId="urn:microsoft.com/office/officeart/2005/8/layout/vList2"/>
    <dgm:cxn modelId="{03F5CA24-94B1-4557-B4BE-84073531CA52}" type="presParOf" srcId="{470AB8E0-32C4-49A8-84D5-7656AFCB4137}" destId="{93EA9FD3-802D-46FB-B0E2-1BE45A3BF692}" srcOrd="6" destOrd="0" presId="urn:microsoft.com/office/officeart/2005/8/layout/vList2"/>
    <dgm:cxn modelId="{EC13012E-909F-427F-B6E4-F555CD932607}" type="presParOf" srcId="{470AB8E0-32C4-49A8-84D5-7656AFCB4137}" destId="{1A23BD62-749F-45AA-9422-2134A701A02F}" srcOrd="7" destOrd="0" presId="urn:microsoft.com/office/officeart/2005/8/layout/vList2"/>
    <dgm:cxn modelId="{23FECF40-8E68-4DA0-8FEB-39FC1C3576DC}" type="presParOf" srcId="{470AB8E0-32C4-49A8-84D5-7656AFCB4137}" destId="{90E05C18-206A-4B04-BBC0-EBDF13CC37B3}" srcOrd="8" destOrd="0" presId="urn:microsoft.com/office/officeart/2005/8/layout/vList2"/>
    <dgm:cxn modelId="{F10A67CD-FECA-4564-9660-4DF986F38BA0}" type="presParOf" srcId="{470AB8E0-32C4-49A8-84D5-7656AFCB4137}" destId="{2871B6DB-3869-435F-AB4D-39DE0A11A84F}" srcOrd="9" destOrd="0" presId="urn:microsoft.com/office/officeart/2005/8/layout/vList2"/>
    <dgm:cxn modelId="{C1A88C38-C9CE-4910-9386-6F27D87B6241}" type="presParOf" srcId="{470AB8E0-32C4-49A8-84D5-7656AFCB4137}" destId="{4FBF9376-7026-42A5-AA26-F64670AC8787}" srcOrd="10" destOrd="0" presId="urn:microsoft.com/office/officeart/2005/8/layout/vList2"/>
    <dgm:cxn modelId="{3F7AFFDD-9AE3-4F38-AB55-69D27043F5AC}" type="presParOf" srcId="{470AB8E0-32C4-49A8-84D5-7656AFCB4137}" destId="{32669A85-0B14-4248-8781-A236CB9C4E4C}" srcOrd="11" destOrd="0" presId="urn:microsoft.com/office/officeart/2005/8/layout/vList2"/>
    <dgm:cxn modelId="{2CBCB20E-72A0-418E-AA3D-006BB3566E97}" type="presParOf" srcId="{470AB8E0-32C4-49A8-84D5-7656AFCB4137}" destId="{3DD7E59E-CBC5-4C2E-883F-5122BB4B92C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1F327-F41F-4C9B-9E05-A9F2D8606370}">
      <dsp:nvSpPr>
        <dsp:cNvPr id="0" name=""/>
        <dsp:cNvSpPr/>
      </dsp:nvSpPr>
      <dsp:spPr>
        <a:xfrm>
          <a:off x="2808587" y="-341511"/>
          <a:ext cx="2159689" cy="232306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Trebuchet MS" panose="020B0603020202020204" pitchFamily="34" charset="0"/>
            </a:rPr>
            <a:t>Raised awareness of the common heritage in the ADRION Programme area. </a:t>
          </a:r>
          <a:endParaRPr lang="en-US" sz="1200" kern="1200" dirty="0">
            <a:latin typeface="Trebuchet MS" panose="020B0603020202020204" pitchFamily="34" charset="0"/>
          </a:endParaRPr>
        </a:p>
      </dsp:txBody>
      <dsp:txXfrm>
        <a:off x="3348509" y="-341511"/>
        <a:ext cx="1079845" cy="1945115"/>
      </dsp:txXfrm>
    </dsp:sp>
    <dsp:sp modelId="{5F5DF55A-2034-4976-82B5-31428ABBC513}">
      <dsp:nvSpPr>
        <dsp:cNvPr id="0" name=""/>
        <dsp:cNvSpPr/>
      </dsp:nvSpPr>
      <dsp:spPr>
        <a:xfrm rot="5400000">
          <a:off x="5324375" y="497553"/>
          <a:ext cx="1670810" cy="309243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GB" sz="1200" kern="1200" dirty="0">
              <a:latin typeface="Trebuchet MS" panose="020B0603020202020204" pitchFamily="34" charset="0"/>
            </a:rPr>
            <a:t>Strengthened long-term tourism planning and management system through developed planning tools and increased human resources capacities</a:t>
          </a:r>
          <a:endParaRPr lang="en-US" sz="1200" kern="1200" dirty="0">
            <a:latin typeface="Trebuchet MS" panose="020B0603020202020204" pitchFamily="34" charset="0"/>
          </a:endParaRPr>
        </a:p>
      </dsp:txBody>
      <dsp:txXfrm rot="-5400000">
        <a:off x="4905955" y="1626069"/>
        <a:ext cx="2800044" cy="835405"/>
      </dsp:txXfrm>
    </dsp:sp>
    <dsp:sp modelId="{5029F05D-DC6C-46F2-ADFB-FF74FCE0E768}">
      <dsp:nvSpPr>
        <dsp:cNvPr id="0" name=""/>
        <dsp:cNvSpPr/>
      </dsp:nvSpPr>
      <dsp:spPr>
        <a:xfrm rot="10800000">
          <a:off x="2880573" y="2145435"/>
          <a:ext cx="2015716" cy="2386903"/>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Trebuchet MS" panose="020B0603020202020204" pitchFamily="34" charset="0"/>
            </a:rPr>
            <a:t>Empowered potential of common cultural heritage to become a growth asset for tourism</a:t>
          </a:r>
          <a:endParaRPr lang="en-US" sz="1200" kern="1200" dirty="0">
            <a:latin typeface="Trebuchet MS" panose="020B0603020202020204" pitchFamily="34" charset="0"/>
          </a:endParaRPr>
        </a:p>
      </dsp:txBody>
      <dsp:txXfrm rot="10800000">
        <a:off x="3384502" y="2498185"/>
        <a:ext cx="1007858" cy="2034153"/>
      </dsp:txXfrm>
    </dsp:sp>
    <dsp:sp modelId="{6A2B08C8-15EF-45A1-BE34-4101817FFA01}">
      <dsp:nvSpPr>
        <dsp:cNvPr id="0" name=""/>
        <dsp:cNvSpPr/>
      </dsp:nvSpPr>
      <dsp:spPr>
        <a:xfrm rot="16200000">
          <a:off x="856850" y="497552"/>
          <a:ext cx="1670810" cy="3092453"/>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dirty="0">
              <a:latin typeface="Trebuchet MS" panose="020B0603020202020204" pitchFamily="34" charset="0"/>
            </a:rPr>
            <a:t>Prolongation of tourism season by empowerment of cultural tourism.</a:t>
          </a:r>
          <a:endParaRPr lang="en-US" sz="1400" kern="1200" dirty="0">
            <a:latin typeface="Trebuchet MS" panose="020B0603020202020204" pitchFamily="34" charset="0"/>
          </a:endParaRPr>
        </a:p>
      </dsp:txBody>
      <dsp:txXfrm rot="5400000">
        <a:off x="146029" y="1626075"/>
        <a:ext cx="2800061" cy="835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E3B7D9-ED0C-4D1C-89F2-164E3D882E7C}">
      <dsp:nvSpPr>
        <dsp:cNvPr id="0" name=""/>
        <dsp:cNvSpPr/>
      </dsp:nvSpPr>
      <dsp:spPr>
        <a:xfrm>
          <a:off x="0" y="4028"/>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latin typeface="Trebuchet MS" panose="020B0603020202020204" pitchFamily="34" charset="0"/>
            </a:rPr>
            <a:t>“The Faces of Europe”  Cultural Route</a:t>
          </a:r>
          <a:endParaRPr lang="en-US" sz="1800" kern="1200">
            <a:latin typeface="Trebuchet MS" panose="020B0603020202020204" pitchFamily="34" charset="0"/>
          </a:endParaRPr>
        </a:p>
      </dsp:txBody>
      <dsp:txXfrm>
        <a:off x="20561" y="24589"/>
        <a:ext cx="7591726" cy="380078"/>
      </dsp:txXfrm>
    </dsp:sp>
    <dsp:sp modelId="{667EB115-ED8F-4F23-8AAF-D6E13DD6FA85}">
      <dsp:nvSpPr>
        <dsp:cNvPr id="0" name=""/>
        <dsp:cNvSpPr/>
      </dsp:nvSpPr>
      <dsp:spPr>
        <a:xfrm>
          <a:off x="0" y="477069"/>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Trebuchet MS" panose="020B0603020202020204" pitchFamily="34" charset="0"/>
            </a:rPr>
            <a:t>5 Local/Regional Action Plans</a:t>
          </a:r>
          <a:endParaRPr lang="en-US" sz="1800" kern="1200" dirty="0">
            <a:latin typeface="Trebuchet MS" panose="020B0603020202020204" pitchFamily="34" charset="0"/>
          </a:endParaRPr>
        </a:p>
      </dsp:txBody>
      <dsp:txXfrm>
        <a:off x="20561" y="497630"/>
        <a:ext cx="7591726" cy="380078"/>
      </dsp:txXfrm>
    </dsp:sp>
    <dsp:sp modelId="{F987336E-1437-42E9-B4C4-2DA0C19AB782}">
      <dsp:nvSpPr>
        <dsp:cNvPr id="0" name=""/>
        <dsp:cNvSpPr/>
      </dsp:nvSpPr>
      <dsp:spPr>
        <a:xfrm>
          <a:off x="0" y="950109"/>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Trebuchet MS" panose="020B0603020202020204" pitchFamily="34" charset="0"/>
            </a:rPr>
            <a:t>1 Sustainability Plan</a:t>
          </a:r>
          <a:endParaRPr lang="en-US" sz="1800" kern="1200" dirty="0">
            <a:latin typeface="Trebuchet MS" panose="020B0603020202020204" pitchFamily="34" charset="0"/>
          </a:endParaRPr>
        </a:p>
      </dsp:txBody>
      <dsp:txXfrm>
        <a:off x="20561" y="970670"/>
        <a:ext cx="7591726" cy="380078"/>
      </dsp:txXfrm>
    </dsp:sp>
    <dsp:sp modelId="{93EA9FD3-802D-46FB-B0E2-1BE45A3BF692}">
      <dsp:nvSpPr>
        <dsp:cNvPr id="0" name=""/>
        <dsp:cNvSpPr/>
      </dsp:nvSpPr>
      <dsp:spPr>
        <a:xfrm>
          <a:off x="0" y="1423149"/>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Trebuchet MS" panose="020B0603020202020204" pitchFamily="34" charset="0"/>
            </a:rPr>
            <a:t>1.000 Cultural heritage assets digitalised</a:t>
          </a:r>
          <a:endParaRPr lang="en-US" sz="1800" kern="1200" dirty="0">
            <a:latin typeface="Trebuchet MS" panose="020B0603020202020204" pitchFamily="34" charset="0"/>
          </a:endParaRPr>
        </a:p>
      </dsp:txBody>
      <dsp:txXfrm>
        <a:off x="20561" y="1443710"/>
        <a:ext cx="7591726" cy="380078"/>
      </dsp:txXfrm>
    </dsp:sp>
    <dsp:sp modelId="{90E05C18-206A-4B04-BBC0-EBDF13CC37B3}">
      <dsp:nvSpPr>
        <dsp:cNvPr id="0" name=""/>
        <dsp:cNvSpPr/>
      </dsp:nvSpPr>
      <dsp:spPr>
        <a:xfrm>
          <a:off x="0" y="1896189"/>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Trebuchet MS" panose="020B0603020202020204" pitchFamily="34" charset="0"/>
            </a:rPr>
            <a:t>5 Innovative Unique Cultural Tourism Products</a:t>
          </a:r>
          <a:endParaRPr lang="en-US" sz="1800" kern="1200" dirty="0">
            <a:latin typeface="Trebuchet MS" panose="020B0603020202020204" pitchFamily="34" charset="0"/>
          </a:endParaRPr>
        </a:p>
      </dsp:txBody>
      <dsp:txXfrm>
        <a:off x="20561" y="1916750"/>
        <a:ext cx="7591726" cy="380078"/>
      </dsp:txXfrm>
    </dsp:sp>
    <dsp:sp modelId="{4FBF9376-7026-42A5-AA26-F64670AC8787}">
      <dsp:nvSpPr>
        <dsp:cNvPr id="0" name=""/>
        <dsp:cNvSpPr/>
      </dsp:nvSpPr>
      <dsp:spPr>
        <a:xfrm>
          <a:off x="0" y="2369229"/>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Trebuchet MS" panose="020B0603020202020204" pitchFamily="34" charset="0"/>
            </a:rPr>
            <a:t>1 Awareness Campaign</a:t>
          </a:r>
          <a:endParaRPr lang="en-US" sz="1800" kern="1200" dirty="0">
            <a:latin typeface="Trebuchet MS" panose="020B0603020202020204" pitchFamily="34" charset="0"/>
          </a:endParaRPr>
        </a:p>
      </dsp:txBody>
      <dsp:txXfrm>
        <a:off x="20561" y="2389790"/>
        <a:ext cx="7591726" cy="380078"/>
      </dsp:txXfrm>
    </dsp:sp>
    <dsp:sp modelId="{3DD7E59E-CBC5-4C2E-883F-5122BB4B92C5}">
      <dsp:nvSpPr>
        <dsp:cNvPr id="0" name=""/>
        <dsp:cNvSpPr/>
      </dsp:nvSpPr>
      <dsp:spPr>
        <a:xfrm>
          <a:off x="0" y="2842269"/>
          <a:ext cx="7632848"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Trebuchet MS" panose="020B0603020202020204" pitchFamily="34" charset="0"/>
            </a:rPr>
            <a:t>5+ Working Groups for Creative and Innovative Cultural Tourism</a:t>
          </a:r>
          <a:endParaRPr lang="en-US" sz="1800" kern="1200" dirty="0">
            <a:latin typeface="Trebuchet MS" panose="020B0603020202020204" pitchFamily="34" charset="0"/>
          </a:endParaRPr>
        </a:p>
      </dsp:txBody>
      <dsp:txXfrm>
        <a:off x="20561" y="2862830"/>
        <a:ext cx="7591726" cy="380078"/>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13FE0-0635-453A-A115-AD7F41016B32}" type="datetimeFigureOut">
              <a:rPr lang="el-GR" smtClean="0"/>
              <a:pPr/>
              <a:t>25/11/2020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7BDCC-FEE5-4D99-B51A-035FA48F411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13FE0-0635-453A-A115-AD7F41016B32}" type="datetimeFigureOut">
              <a:rPr lang="el-GR" smtClean="0"/>
              <a:pPr/>
              <a:t>25/11/2020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7BDCC-FEE5-4D99-B51A-035FA48F4111}"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65566844-3438-4711-82F6-0642FB67C2CC}"/>
              </a:ext>
            </a:extLst>
          </p:cNvPr>
          <p:cNvPicPr>
            <a:picLocks noChangeAspect="1"/>
          </p:cNvPicPr>
          <p:nvPr/>
        </p:nvPicPr>
        <p:blipFill>
          <a:blip r:embed="rId3"/>
          <a:stretch>
            <a:fillRect/>
          </a:stretch>
        </p:blipFill>
        <p:spPr>
          <a:xfrm>
            <a:off x="5684866" y="4910747"/>
            <a:ext cx="3443714" cy="1930940"/>
          </a:xfrm>
          <a:prstGeom prst="rect">
            <a:avLst/>
          </a:prstGeom>
        </p:spPr>
      </p:pic>
      <p:pic>
        <p:nvPicPr>
          <p:cNvPr id="4" name="Εικόνα 3">
            <a:extLst>
              <a:ext uri="{FF2B5EF4-FFF2-40B4-BE49-F238E27FC236}">
                <a16:creationId xmlns:a16="http://schemas.microsoft.com/office/drawing/2014/main" id="{DAA6CD8C-4943-4462-9B84-0A663373983F}"/>
              </a:ext>
            </a:extLst>
          </p:cNvPr>
          <p:cNvPicPr>
            <a:picLocks noChangeAspect="1"/>
          </p:cNvPicPr>
          <p:nvPr/>
        </p:nvPicPr>
        <p:blipFill>
          <a:blip r:embed="rId4"/>
          <a:stretch>
            <a:fillRect/>
          </a:stretch>
        </p:blipFill>
        <p:spPr>
          <a:xfrm>
            <a:off x="1979712" y="2420888"/>
            <a:ext cx="7056784" cy="24898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683BD-9163-4420-A030-B9D71662C1C9}"/>
              </a:ext>
            </a:extLst>
          </p:cNvPr>
          <p:cNvSpPr txBox="1"/>
          <p:nvPr/>
        </p:nvSpPr>
        <p:spPr>
          <a:xfrm>
            <a:off x="971600" y="1268760"/>
            <a:ext cx="5832648" cy="461665"/>
          </a:xfrm>
          <a:prstGeom prst="rect">
            <a:avLst/>
          </a:prstGeom>
          <a:noFill/>
        </p:spPr>
        <p:txBody>
          <a:bodyPr wrap="square" rtlCol="0">
            <a:spAutoFit/>
          </a:bodyPr>
          <a:lstStyle/>
          <a:p>
            <a:r>
              <a:rPr lang="en-GB" sz="2400" dirty="0">
                <a:solidFill>
                  <a:schemeClr val="accent3"/>
                </a:solidFill>
              </a:rPr>
              <a:t>Project Overall Objective</a:t>
            </a:r>
          </a:p>
        </p:txBody>
      </p:sp>
      <p:sp>
        <p:nvSpPr>
          <p:cNvPr id="5" name="TextBox 4">
            <a:extLst>
              <a:ext uri="{FF2B5EF4-FFF2-40B4-BE49-F238E27FC236}">
                <a16:creationId xmlns:a16="http://schemas.microsoft.com/office/drawing/2014/main" id="{1E1EAAC7-1AB3-40F8-BCB4-3EC74D0513C6}"/>
              </a:ext>
            </a:extLst>
          </p:cNvPr>
          <p:cNvSpPr txBox="1"/>
          <p:nvPr/>
        </p:nvSpPr>
        <p:spPr>
          <a:xfrm>
            <a:off x="987805" y="2008675"/>
            <a:ext cx="7272808" cy="1200329"/>
          </a:xfrm>
          <a:prstGeom prst="rect">
            <a:avLst/>
          </a:prstGeom>
          <a:noFill/>
        </p:spPr>
        <p:txBody>
          <a:bodyPr wrap="square" rtlCol="0">
            <a:spAutoFit/>
          </a:bodyPr>
          <a:lstStyle/>
          <a:p>
            <a:pPr algn="ctr"/>
            <a:r>
              <a:rPr lang="en-GB" sz="2400" i="1" dirty="0">
                <a:solidFill>
                  <a:schemeClr val="accent1"/>
                </a:solidFill>
                <a:latin typeface="Trebuchet MS" panose="020B0603020202020204" pitchFamily="34" charset="0"/>
                <a:cs typeface="Traditional Arabic" panose="020B0604020202020204" pitchFamily="18" charset="-78"/>
              </a:rPr>
              <a:t>Promoting and protecting common cultural heritage in order to raise touristic attractiveness of the project area</a:t>
            </a:r>
            <a:endParaRPr lang="el-GR" sz="2400" i="1" dirty="0">
              <a:solidFill>
                <a:schemeClr val="accent1"/>
              </a:solidFill>
              <a:latin typeface="Trebuchet MS" panose="020B0603020202020204" pitchFamily="34" charset="0"/>
              <a:cs typeface="Traditional Arabic" panose="020B0604020202020204" pitchFamily="18" charset="-78"/>
            </a:endParaRPr>
          </a:p>
        </p:txBody>
      </p:sp>
      <p:sp>
        <p:nvSpPr>
          <p:cNvPr id="7" name="TextBox 6">
            <a:extLst>
              <a:ext uri="{FF2B5EF4-FFF2-40B4-BE49-F238E27FC236}">
                <a16:creationId xmlns:a16="http://schemas.microsoft.com/office/drawing/2014/main" id="{EB07E65A-1F2B-4637-ADFE-F272F89C52AA}"/>
              </a:ext>
            </a:extLst>
          </p:cNvPr>
          <p:cNvSpPr txBox="1"/>
          <p:nvPr/>
        </p:nvSpPr>
        <p:spPr>
          <a:xfrm>
            <a:off x="1003829" y="3687415"/>
            <a:ext cx="5832648" cy="461665"/>
          </a:xfrm>
          <a:prstGeom prst="rect">
            <a:avLst/>
          </a:prstGeom>
          <a:noFill/>
        </p:spPr>
        <p:txBody>
          <a:bodyPr wrap="square" rtlCol="0">
            <a:spAutoFit/>
          </a:bodyPr>
          <a:lstStyle/>
          <a:p>
            <a:r>
              <a:rPr lang="en-GB" sz="2400" dirty="0">
                <a:solidFill>
                  <a:schemeClr val="accent3"/>
                </a:solidFill>
              </a:rPr>
              <a:t>Project Scope</a:t>
            </a:r>
          </a:p>
        </p:txBody>
      </p:sp>
      <p:sp>
        <p:nvSpPr>
          <p:cNvPr id="9" name="TextBox 8">
            <a:extLst>
              <a:ext uri="{FF2B5EF4-FFF2-40B4-BE49-F238E27FC236}">
                <a16:creationId xmlns:a16="http://schemas.microsoft.com/office/drawing/2014/main" id="{927F1AE9-47F2-4AF7-9F28-54BE5E950041}"/>
              </a:ext>
            </a:extLst>
          </p:cNvPr>
          <p:cNvSpPr txBox="1"/>
          <p:nvPr/>
        </p:nvSpPr>
        <p:spPr>
          <a:xfrm>
            <a:off x="1011269" y="4135269"/>
            <a:ext cx="7272808" cy="1323439"/>
          </a:xfrm>
          <a:prstGeom prst="rect">
            <a:avLst/>
          </a:prstGeom>
          <a:noFill/>
        </p:spPr>
        <p:txBody>
          <a:bodyPr wrap="square" rtlCol="0">
            <a:spAutoFit/>
          </a:bodyPr>
          <a:lstStyle/>
          <a:p>
            <a:pPr algn="just"/>
            <a:r>
              <a:rPr lang="en-GB" sz="2000" dirty="0">
                <a:solidFill>
                  <a:schemeClr val="bg1"/>
                </a:solidFill>
                <a:latin typeface="Trebuchet MS" panose="020B0603020202020204" pitchFamily="34" charset="0"/>
                <a:cs typeface="Traditional Arabic" panose="020B0604020202020204" pitchFamily="18" charset="-78"/>
              </a:rPr>
              <a:t>To generate a deeper awareness of the cultural heritage by applying and implementing multimedia ICT tools and as such is deemed as valuable for project partners countries and for the entire transnational ADRION Programme area.</a:t>
            </a:r>
            <a:endParaRPr lang="el-GR" sz="2000" dirty="0">
              <a:solidFill>
                <a:schemeClr val="bg1"/>
              </a:solidFill>
              <a:latin typeface="Trebuchet MS" panose="020B0603020202020204" pitchFamily="34" charset="0"/>
              <a:cs typeface="Traditional Arabic" panose="020B0604020202020204" pitchFamily="18" charset="-78"/>
            </a:endParaRPr>
          </a:p>
        </p:txBody>
      </p:sp>
    </p:spTree>
    <p:extLst>
      <p:ext uri="{BB962C8B-B14F-4D97-AF65-F5344CB8AC3E}">
        <p14:creationId xmlns:p14="http://schemas.microsoft.com/office/powerpoint/2010/main" val="261132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57462-F881-4D15-B1F8-E3A71C7D9CD0}"/>
              </a:ext>
            </a:extLst>
          </p:cNvPr>
          <p:cNvSpPr txBox="1"/>
          <p:nvPr/>
        </p:nvSpPr>
        <p:spPr>
          <a:xfrm>
            <a:off x="971600" y="1268760"/>
            <a:ext cx="6480720" cy="461665"/>
          </a:xfrm>
          <a:prstGeom prst="rect">
            <a:avLst/>
          </a:prstGeom>
          <a:noFill/>
        </p:spPr>
        <p:txBody>
          <a:bodyPr wrap="square" rtlCol="0">
            <a:spAutoFit/>
          </a:bodyPr>
          <a:lstStyle/>
          <a:p>
            <a:r>
              <a:rPr lang="en-GB" sz="2400" dirty="0">
                <a:solidFill>
                  <a:schemeClr val="accent3"/>
                </a:solidFill>
              </a:rPr>
              <a:t>Expected Results: </a:t>
            </a:r>
            <a:endParaRPr lang="en-GB" sz="2800" dirty="0">
              <a:solidFill>
                <a:schemeClr val="accent3"/>
              </a:solidFill>
            </a:endParaRPr>
          </a:p>
        </p:txBody>
      </p:sp>
      <p:graphicFrame>
        <p:nvGraphicFramePr>
          <p:cNvPr id="6" name="TextBox 2">
            <a:extLst>
              <a:ext uri="{FF2B5EF4-FFF2-40B4-BE49-F238E27FC236}">
                <a16:creationId xmlns:a16="http://schemas.microsoft.com/office/drawing/2014/main" id="{B2A62F3A-463C-41BB-8197-02CF0FD48DB8}"/>
              </a:ext>
            </a:extLst>
          </p:cNvPr>
          <p:cNvGraphicFramePr/>
          <p:nvPr>
            <p:extLst>
              <p:ext uri="{D42A27DB-BD31-4B8C-83A1-F6EECF244321}">
                <p14:modId xmlns:p14="http://schemas.microsoft.com/office/powerpoint/2010/main" val="2759483530"/>
              </p:ext>
            </p:extLst>
          </p:nvPr>
        </p:nvGraphicFramePr>
        <p:xfrm>
          <a:off x="971600" y="1916832"/>
          <a:ext cx="7776864" cy="41908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A02A7AB-01AB-4469-905C-EA4145D66C1B}"/>
              </a:ext>
            </a:extLst>
          </p:cNvPr>
          <p:cNvSpPr txBox="1"/>
          <p:nvPr/>
        </p:nvSpPr>
        <p:spPr>
          <a:xfrm>
            <a:off x="3847543" y="3827579"/>
            <a:ext cx="2024978" cy="369332"/>
          </a:xfrm>
          <a:prstGeom prst="rect">
            <a:avLst/>
          </a:prstGeom>
          <a:solidFill>
            <a:schemeClr val="accent3">
              <a:lumMod val="40000"/>
              <a:lumOff val="60000"/>
            </a:schemeClr>
          </a:solidFill>
        </p:spPr>
        <p:txBody>
          <a:bodyPr wrap="none" rtlCol="0">
            <a:spAutoFit/>
          </a:bodyPr>
          <a:lstStyle/>
          <a:p>
            <a:r>
              <a:rPr lang="en-GB" b="1" dirty="0">
                <a:solidFill>
                  <a:schemeClr val="accent3"/>
                </a:solidFill>
              </a:rPr>
              <a:t>SMART Heritage</a:t>
            </a:r>
            <a:endParaRPr lang="el-GR" b="1" dirty="0">
              <a:solidFill>
                <a:schemeClr val="accent3"/>
              </a:solidFill>
            </a:endParaRPr>
          </a:p>
        </p:txBody>
      </p:sp>
    </p:spTree>
    <p:extLst>
      <p:ext uri="{BB962C8B-B14F-4D97-AF65-F5344CB8AC3E}">
        <p14:creationId xmlns:p14="http://schemas.microsoft.com/office/powerpoint/2010/main" val="390404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57462-F881-4D15-B1F8-E3A71C7D9CD0}"/>
              </a:ext>
            </a:extLst>
          </p:cNvPr>
          <p:cNvSpPr txBox="1"/>
          <p:nvPr/>
        </p:nvSpPr>
        <p:spPr>
          <a:xfrm>
            <a:off x="971600" y="1268760"/>
            <a:ext cx="6480720" cy="461665"/>
          </a:xfrm>
          <a:prstGeom prst="rect">
            <a:avLst/>
          </a:prstGeom>
          <a:noFill/>
        </p:spPr>
        <p:txBody>
          <a:bodyPr wrap="square" rtlCol="0">
            <a:spAutoFit/>
          </a:bodyPr>
          <a:lstStyle/>
          <a:p>
            <a:r>
              <a:rPr lang="en-GB" sz="2400" dirty="0">
                <a:solidFill>
                  <a:schemeClr val="accent3"/>
                </a:solidFill>
              </a:rPr>
              <a:t>Main Outputs:</a:t>
            </a:r>
            <a:endParaRPr lang="en-GB" sz="2800" dirty="0">
              <a:solidFill>
                <a:schemeClr val="accent3"/>
              </a:solidFill>
            </a:endParaRPr>
          </a:p>
        </p:txBody>
      </p:sp>
      <p:graphicFrame>
        <p:nvGraphicFramePr>
          <p:cNvPr id="5" name="TextBox 2">
            <a:extLst>
              <a:ext uri="{FF2B5EF4-FFF2-40B4-BE49-F238E27FC236}">
                <a16:creationId xmlns:a16="http://schemas.microsoft.com/office/drawing/2014/main" id="{48509B39-DD82-4DB5-8BBD-6B9EA8279CC1}"/>
              </a:ext>
            </a:extLst>
          </p:cNvPr>
          <p:cNvGraphicFramePr/>
          <p:nvPr>
            <p:extLst>
              <p:ext uri="{D42A27DB-BD31-4B8C-83A1-F6EECF244321}">
                <p14:modId xmlns:p14="http://schemas.microsoft.com/office/powerpoint/2010/main" val="2273773515"/>
              </p:ext>
            </p:extLst>
          </p:nvPr>
        </p:nvGraphicFramePr>
        <p:xfrm>
          <a:off x="971600" y="1916832"/>
          <a:ext cx="7632848" cy="32674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546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Εικόνα 1">
            <a:extLst>
              <a:ext uri="{FF2B5EF4-FFF2-40B4-BE49-F238E27FC236}">
                <a16:creationId xmlns:a16="http://schemas.microsoft.com/office/drawing/2014/main" id="{D9862448-5FA6-4DF8-BF48-E9BF883CB9BF}"/>
              </a:ext>
            </a:extLst>
          </p:cNvPr>
          <p:cNvPicPr>
            <a:picLocks noChangeAspect="1"/>
          </p:cNvPicPr>
          <p:nvPr/>
        </p:nvPicPr>
        <p:blipFill>
          <a:blip r:embed="rId2"/>
          <a:stretch>
            <a:fillRect/>
          </a:stretch>
        </p:blipFill>
        <p:spPr>
          <a:xfrm>
            <a:off x="482600" y="1136015"/>
            <a:ext cx="8178799" cy="4585969"/>
          </a:xfrm>
          <a:prstGeom prst="rect">
            <a:avLst/>
          </a:prstGeom>
        </p:spPr>
      </p:pic>
    </p:spTree>
    <p:extLst>
      <p:ext uri="{BB962C8B-B14F-4D97-AF65-F5344CB8AC3E}">
        <p14:creationId xmlns:p14="http://schemas.microsoft.com/office/powerpoint/2010/main" val="3785379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157</Words>
  <Application>Microsoft Office PowerPoint</Application>
  <PresentationFormat>Προβολή στην οθόνη (4:3)</PresentationFormat>
  <Paragraphs>18</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Corbel</vt:lpstr>
      <vt:lpstr>Gill Sans MT</vt:lpstr>
      <vt:lpstr>Trebuchet MS</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Ektor T</dc:creator>
  <cp:lastModifiedBy>Ektor T</cp:lastModifiedBy>
  <cp:revision>6</cp:revision>
  <dcterms:created xsi:type="dcterms:W3CDTF">2020-11-25T15:55:47Z</dcterms:created>
  <dcterms:modified xsi:type="dcterms:W3CDTF">2020-11-25T19:20:06Z</dcterms:modified>
</cp:coreProperties>
</file>